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86"/>
    <a:srgbClr val="000000"/>
    <a:srgbClr val="4472C4"/>
    <a:srgbClr val="CD7F32"/>
    <a:srgbClr val="69788D"/>
    <a:srgbClr val="F1E8EB"/>
    <a:srgbClr val="4C4DAA"/>
    <a:srgbClr val="B4BCC7"/>
    <a:srgbClr val="8C99AA"/>
    <a:srgbClr val="E5D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8" y="-1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8A783A6-4AA9-B2BE-925C-9BE4565B72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63" y="2212982"/>
            <a:ext cx="4515401" cy="4644000"/>
          </a:xfrm>
          <a:prstGeom prst="roundRect">
            <a:avLst>
              <a:gd name="adj" fmla="val 4462"/>
            </a:avLst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63" y="221298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53B945-4B3F-DB11-B900-80CAD08D4821}"/>
              </a:ext>
            </a:extLst>
          </p:cNvPr>
          <p:cNvGrpSpPr/>
          <p:nvPr/>
        </p:nvGrpSpPr>
        <p:grpSpPr>
          <a:xfrm>
            <a:off x="6218750" y="88903"/>
            <a:ext cx="3728466" cy="6603994"/>
            <a:chOff x="6218750" y="88903"/>
            <a:chExt cx="3728466" cy="660399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FDD0D05-C6E6-065F-BAA2-4EB7D0672044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7D30A15-3147-CFCF-7BEF-D963DD15CFA3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Rectangle 3">
                <a:extLst>
                  <a:ext uri="{FF2B5EF4-FFF2-40B4-BE49-F238E27FC236}">
                    <a16:creationId xmlns:a16="http://schemas.microsoft.com/office/drawing/2014/main" id="{7F7C2841-2FFB-40B1-D5C8-0B25CA8BE47E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Rectangle 3">
                <a:extLst>
                  <a:ext uri="{FF2B5EF4-FFF2-40B4-BE49-F238E27FC236}">
                    <a16:creationId xmlns:a16="http://schemas.microsoft.com/office/drawing/2014/main" id="{F09BD5C7-95ED-5634-C8D2-5636835CB766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C86CC3A-756F-0B01-8EB3-CD64F118752A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11502F-1223-B942-2399-0DF9FB3DE8B0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8461A5-005C-124C-ADE4-9D18EA2F983B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3" name="Graphic 82" descr="User with solid fill">
                  <a:extLst>
                    <a:ext uri="{FF2B5EF4-FFF2-40B4-BE49-F238E27FC236}">
                      <a16:creationId xmlns:a16="http://schemas.microsoft.com/office/drawing/2014/main" id="{266DFAFB-B07F-4E63-2873-5304E6DE8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6BC61EB-1C14-DF17-8F37-767AADB32BCD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A372DED-5BEB-53A6-E1F9-4C38D2EC11C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05907A-BB07-9FF2-FCC1-216BA5C45D71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497F82E-FB1A-A782-3091-139F29615C38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0F55324-B07A-F175-BA53-0111B55A6801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EEB734A-EAD2-79E0-4F41-84E175CD6219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42C309-478F-8960-6A32-62B254E31FCE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870EFE3-2B63-64F5-FE9C-52F236069DCE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D5E7016-349D-84E2-56D4-7143ECE0FA3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45E8E9-7BFC-9E01-22EE-84C20A5A28B1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DC32315-E32C-75A6-0B29-E97BD113A384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80" name="Graphic 79" descr="Ribbon with solid fill">
                    <a:extLst>
                      <a:ext uri="{FF2B5EF4-FFF2-40B4-BE49-F238E27FC236}">
                        <a16:creationId xmlns:a16="http://schemas.microsoft.com/office/drawing/2014/main" id="{042A10AF-6C05-BE5B-710A-18B5FD123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BB924EB-1A1F-8FC7-8E62-590CAD415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60"/>
                    <a:ext cx="385530" cy="3270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20D7443-7747-BF7F-ED6D-BFE1FAF938CD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7ACE8008-C4D7-98BD-D901-AFD92CA65D0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12FBAC6-033F-625E-1DF6-C6FDE928984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A166BD4-EE99-5587-BCE3-0DFB0B16F82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973D49D-021A-03AA-55AE-77B66E4B950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46CD3AC-27EC-4462-7173-2B4AC14B6B0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A2CDE2-75BF-F648-FF5B-DE8CDFF7BFBA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BF4B0D-1671-4F0A-6109-C9AC47740C50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62" name="Graphic 61" descr="Star with solid fill">
                <a:extLst>
                  <a:ext uri="{FF2B5EF4-FFF2-40B4-BE49-F238E27FC236}">
                    <a16:creationId xmlns:a16="http://schemas.microsoft.com/office/drawing/2014/main" id="{E8ECE636-196D-AF95-656F-904647424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3" name="Graphic 62" descr="Star with solid fill">
                <a:extLst>
                  <a:ext uri="{FF2B5EF4-FFF2-40B4-BE49-F238E27FC236}">
                    <a16:creationId xmlns:a16="http://schemas.microsoft.com/office/drawing/2014/main" id="{FF84AA2C-3B52-527A-5B2A-EF3282211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8B84FC-0251-B951-8571-0049B5699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F6F3B7B-E385-1022-B060-E74CEF79F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C0DD56-7341-09A4-3DD5-7278EAF2A1EA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5A652-B1E3-822F-D34B-7AC82AC2631E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8E6A815-55F8-823C-3957-EF04D7515C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205200" y="889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241</Words>
  <Application>Microsoft Office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36</cp:revision>
  <dcterms:created xsi:type="dcterms:W3CDTF">2024-08-31T04:52:51Z</dcterms:created>
  <dcterms:modified xsi:type="dcterms:W3CDTF">2024-12-09T18:14:16Z</dcterms:modified>
</cp:coreProperties>
</file>